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326" r:id="rId18"/>
    <p:sldId id="274" r:id="rId19"/>
    <p:sldId id="275" r:id="rId20"/>
    <p:sldId id="327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28" r:id="rId60"/>
    <p:sldId id="329" r:id="rId61"/>
    <p:sldId id="319" r:id="rId62"/>
    <p:sldId id="320" r:id="rId63"/>
    <p:sldId id="321" r:id="rId64"/>
    <p:sldId id="322" r:id="rId65"/>
    <p:sldId id="323" r:id="rId66"/>
    <p:sldId id="324" r:id="rId67"/>
    <p:sldId id="325" r:id="rId6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4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122" y="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12C6D-872F-4529-BA85-245CCBFB072A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335B-D2B1-4309-A29B-87D78A9F27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0675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12C6D-872F-4529-BA85-245CCBFB072A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335B-D2B1-4309-A29B-87D78A9F27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3782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12C6D-872F-4529-BA85-245CCBFB072A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335B-D2B1-4309-A29B-87D78A9F27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099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12C6D-872F-4529-BA85-245CCBFB072A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335B-D2B1-4309-A29B-87D78A9F27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4126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12C6D-872F-4529-BA85-245CCBFB072A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335B-D2B1-4309-A29B-87D78A9F27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105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12C6D-872F-4529-BA85-245CCBFB072A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335B-D2B1-4309-A29B-87D78A9F27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969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12C6D-872F-4529-BA85-245CCBFB072A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335B-D2B1-4309-A29B-87D78A9F27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3105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12C6D-872F-4529-BA85-245CCBFB072A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335B-D2B1-4309-A29B-87D78A9F27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5175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12C6D-872F-4529-BA85-245CCBFB072A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335B-D2B1-4309-A29B-87D78A9F27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9135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12C6D-872F-4529-BA85-245CCBFB072A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335B-D2B1-4309-A29B-87D78A9F27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0822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12C6D-872F-4529-BA85-245CCBFB072A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335B-D2B1-4309-A29B-87D78A9F27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637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12C6D-872F-4529-BA85-245CCBFB072A}" type="datetimeFigureOut">
              <a:rPr lang="pt-BR" smtClean="0"/>
              <a:t>15/09/2021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3335B-D2B1-4309-A29B-87D78A9F27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1294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84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20" y="-1"/>
            <a:ext cx="9155119" cy="6866339"/>
          </a:xfrm>
        </p:spPr>
      </p:pic>
    </p:spTree>
    <p:extLst>
      <p:ext uri="{BB962C8B-B14F-4D97-AF65-F5344CB8AC3E}">
        <p14:creationId xmlns:p14="http://schemas.microsoft.com/office/powerpoint/2010/main" val="285329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76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32965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148" y="1279"/>
            <a:ext cx="9163147" cy="6872360"/>
          </a:xfrm>
        </p:spPr>
      </p:pic>
    </p:spTree>
    <p:extLst>
      <p:ext uri="{BB962C8B-B14F-4D97-AF65-F5344CB8AC3E}">
        <p14:creationId xmlns:p14="http://schemas.microsoft.com/office/powerpoint/2010/main" val="137676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03369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66598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88142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82381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41523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9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12710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14785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226"/>
            <a:ext cx="9168300" cy="6876225"/>
          </a:xfrm>
        </p:spPr>
      </p:pic>
    </p:spTree>
    <p:extLst>
      <p:ext uri="{BB962C8B-B14F-4D97-AF65-F5344CB8AC3E}">
        <p14:creationId xmlns:p14="http://schemas.microsoft.com/office/powerpoint/2010/main" val="273434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graphicFrame>
        <p:nvGraphicFramePr>
          <p:cNvPr id="12" name="Obje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7122165"/>
              </p:ext>
            </p:extLst>
          </p:nvPr>
        </p:nvGraphicFramePr>
        <p:xfrm>
          <a:off x="-36512" y="-27385"/>
          <a:ext cx="9289032" cy="69847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CorelDRAW" r:id="rId3" imgW="9635816" imgH="7240911" progId="CorelDraw.Graphic.18">
                  <p:embed/>
                </p:oleObj>
              </mc:Choice>
              <mc:Fallback>
                <p:oleObj name="CorelDRAW" r:id="rId3" imgW="9635816" imgH="7240911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36512" y="-27385"/>
                        <a:ext cx="9289032" cy="69847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153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89153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5837237"/>
              </p:ext>
            </p:extLst>
          </p:nvPr>
        </p:nvGraphicFramePr>
        <p:xfrm>
          <a:off x="-36512" y="-27384"/>
          <a:ext cx="9295756" cy="6984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CorelDRAW" r:id="rId4" imgW="9678556" imgH="7273128" progId="CorelDraw.Graphic.18">
                  <p:embed/>
                </p:oleObj>
              </mc:Choice>
              <mc:Fallback>
                <p:oleObj name="CorelDRAW" r:id="rId4" imgW="9678556" imgH="7273128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36512" y="-27384"/>
                        <a:ext cx="9295756" cy="69847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699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69865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6425" cy="6912000"/>
          </a:xfrm>
        </p:spPr>
      </p:pic>
    </p:spTree>
    <p:extLst>
      <p:ext uri="{BB962C8B-B14F-4D97-AF65-F5344CB8AC3E}">
        <p14:creationId xmlns:p14="http://schemas.microsoft.com/office/powerpoint/2010/main" val="33849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68498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57097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205599" cy="6912000"/>
          </a:xfrm>
        </p:spPr>
      </p:pic>
    </p:spTree>
    <p:extLst>
      <p:ext uri="{BB962C8B-B14F-4D97-AF65-F5344CB8AC3E}">
        <p14:creationId xmlns:p14="http://schemas.microsoft.com/office/powerpoint/2010/main" val="191925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90487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94498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81684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4102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14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75255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0" y="4192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83094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52066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42051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" y="-1"/>
            <a:ext cx="9138351" cy="6853763"/>
          </a:xfrm>
        </p:spPr>
      </p:pic>
    </p:spTree>
    <p:extLst>
      <p:ext uri="{BB962C8B-B14F-4D97-AF65-F5344CB8AC3E}">
        <p14:creationId xmlns:p14="http://schemas.microsoft.com/office/powerpoint/2010/main" val="323295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66419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64685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4" y="-1"/>
            <a:ext cx="9158033" cy="6868525"/>
          </a:xfrm>
        </p:spPr>
      </p:pic>
    </p:spTree>
    <p:extLst>
      <p:ext uri="{BB962C8B-B14F-4D97-AF65-F5344CB8AC3E}">
        <p14:creationId xmlns:p14="http://schemas.microsoft.com/office/powerpoint/2010/main" val="285928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43527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73266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9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52980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38868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05794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87740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74657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43693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06" y="-1"/>
            <a:ext cx="9152206" cy="6864155"/>
          </a:xfrm>
        </p:spPr>
      </p:pic>
    </p:spTree>
    <p:extLst>
      <p:ext uri="{BB962C8B-B14F-4D97-AF65-F5344CB8AC3E}">
        <p14:creationId xmlns:p14="http://schemas.microsoft.com/office/powerpoint/2010/main" val="106148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47636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05"/>
            <a:ext cx="9168300" cy="6876225"/>
          </a:xfrm>
        </p:spPr>
      </p:pic>
    </p:spTree>
    <p:extLst>
      <p:ext uri="{BB962C8B-B14F-4D97-AF65-F5344CB8AC3E}">
        <p14:creationId xmlns:p14="http://schemas.microsoft.com/office/powerpoint/2010/main" val="362141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00400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91299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17783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57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55813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86843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4743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56026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1415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92328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0858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31961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86730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34930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62638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39896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9" name="Espaço Reservado para Conteúdo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09484" cy="6876000"/>
          </a:xfrm>
        </p:spPr>
      </p:pic>
    </p:spTree>
    <p:extLst>
      <p:ext uri="{BB962C8B-B14F-4D97-AF65-F5344CB8AC3E}">
        <p14:creationId xmlns:p14="http://schemas.microsoft.com/office/powerpoint/2010/main" val="422334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484" y="372"/>
            <a:ext cx="9209484" cy="6876000"/>
          </a:xfrm>
        </p:spPr>
      </p:pic>
    </p:spTree>
    <p:extLst>
      <p:ext uri="{BB962C8B-B14F-4D97-AF65-F5344CB8AC3E}">
        <p14:creationId xmlns:p14="http://schemas.microsoft.com/office/powerpoint/2010/main" val="298929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30828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88481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96482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9414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43929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43924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25159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0</Words>
  <Application>Microsoft Office PowerPoint</Application>
  <PresentationFormat>Apresentação na tela (4:3)</PresentationFormat>
  <Paragraphs>0</Paragraphs>
  <Slides>67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67</vt:i4>
      </vt:variant>
    </vt:vector>
  </HeadingPairs>
  <TitlesOfParts>
    <vt:vector size="71" baseType="lpstr">
      <vt:lpstr>Arial</vt:lpstr>
      <vt:lpstr>Calibri</vt:lpstr>
      <vt:lpstr>Tema do Office</vt:lpstr>
      <vt:lpstr>CorelDRAW X8 Graphic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</dc:creator>
  <cp:lastModifiedBy>Alisson Aguiar</cp:lastModifiedBy>
  <cp:revision>23</cp:revision>
  <dcterms:created xsi:type="dcterms:W3CDTF">2018-05-08T19:35:55Z</dcterms:created>
  <dcterms:modified xsi:type="dcterms:W3CDTF">2021-09-15T20:44:55Z</dcterms:modified>
</cp:coreProperties>
</file>